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401" r:id="rId3"/>
    <p:sldId id="402" r:id="rId4"/>
    <p:sldId id="269" r:id="rId5"/>
    <p:sldId id="270" r:id="rId6"/>
    <p:sldId id="281" r:id="rId7"/>
    <p:sldId id="272" r:id="rId8"/>
    <p:sldId id="273" r:id="rId9"/>
    <p:sldId id="274" r:id="rId10"/>
    <p:sldId id="275" r:id="rId11"/>
    <p:sldId id="320" r:id="rId12"/>
  </p:sldIdLst>
  <p:sldSz cx="12192000" cy="6858000"/>
  <p:notesSz cx="6761163" cy="99314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191"/>
    <a:srgbClr val="FFFF96"/>
    <a:srgbClr val="FA66CD"/>
    <a:srgbClr val="E6E6E6"/>
    <a:srgbClr val="999999"/>
    <a:srgbClr val="AFCDCD"/>
    <a:srgbClr val="00549C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5" autoAdjust="0"/>
    <p:restoredTop sz="94620" autoAdjust="0"/>
  </p:normalViewPr>
  <p:slideViewPr>
    <p:cSldViewPr showGuides="1">
      <p:cViewPr varScale="1">
        <p:scale>
          <a:sx n="93" d="100"/>
          <a:sy n="93" d="100"/>
        </p:scale>
        <p:origin x="120" y="77"/>
      </p:cViewPr>
      <p:guideLst>
        <p:guide orient="horz" pos="3793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506935-F7B3-4240-AAE7-A84C61B1B6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916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18050"/>
            <a:ext cx="540861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95EA05-6966-4924-A9B3-CA120862BD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46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DA7BCE-9730-45AC-A0CC-B5679448D669}" type="slidenum">
              <a:rPr lang="en-US" altLang="zh-CN"/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094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53A126-072E-4690-9305-24BC1EC4CA80}" type="slidenum">
              <a:rPr lang="en-US" altLang="zh-CN"/>
              <a:pPr algn="r"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943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3E02D50-B12F-427F-822F-94948E1DA76A}" type="slidenum">
              <a:rPr lang="en-US" altLang="zh-CN"/>
              <a:pPr algn="r"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75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AD5C23-9515-4693-A4E3-A2231FF86831}" type="slidenum">
              <a:rPr lang="en-US" altLang="zh-CN"/>
              <a:pPr algn="r"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0707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734942-5F3E-4FC7-933A-80D0F3E265D7}" type="slidenum">
              <a:rPr lang="en-US" altLang="zh-CN"/>
              <a:pPr algn="r"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8895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BE72B8D-D67D-42CA-962B-52CFC7FE4FBE}" type="slidenum">
              <a:rPr lang="en-US" altLang="zh-CN"/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4330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EB4B65-4D42-42CE-9DC8-2891D92ADDB0}" type="slidenum">
              <a:rPr lang="en-US" altLang="zh-CN"/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0803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A5F2E65-CB98-4FBB-93A4-3FD74425E7D5}" type="slidenum">
              <a:rPr lang="en-US" altLang="zh-CN"/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0988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5C283A2-C573-412C-B510-109A47479945}" type="slidenum">
              <a:rPr lang="en-US" altLang="zh-CN"/>
              <a:pPr algn="r" eaLnBrk="1" hangingPunct="1"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18050"/>
            <a:ext cx="4957763" cy="4468813"/>
          </a:xfrm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7947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6393"/>
            <a:ext cx="12192000" cy="6099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7824" y="620688"/>
            <a:ext cx="8150695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222505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88640"/>
            <a:ext cx="4011084" cy="9734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1484784"/>
            <a:ext cx="6815667" cy="46413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B22175-2695-4869-97CC-B6E7841D8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4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04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62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9284" y="274638"/>
            <a:ext cx="2258483" cy="5099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6576484" cy="5099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219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9" name="Picture 20" descr="1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0" y="-30163"/>
            <a:ext cx="12192000" cy="612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0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8430" y="-14370"/>
            <a:ext cx="12183569" cy="60932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7" name="Picture 10" descr="结尾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02329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6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0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"/>
          <a:stretch>
            <a:fillRect/>
          </a:stretch>
        </p:blipFill>
        <p:spPr bwMode="auto">
          <a:xfrm>
            <a:off x="-8699" y="0"/>
            <a:ext cx="12200700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1" y="1353798"/>
            <a:ext cx="7660430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119186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56792"/>
            <a:ext cx="11304587" cy="38163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u"/>
              <a:defRPr/>
            </a:lvl2pPr>
            <a:lvl3pPr marL="1143000" indent="-228600">
              <a:buFont typeface="Wingdings" panose="05000000000000000000" pitchFamily="2" charset="2"/>
              <a:buChar char="l"/>
              <a:defRPr/>
            </a:lvl3pPr>
          </a:lstStyle>
          <a:p>
            <a:pPr lvl="0"/>
            <a:r>
              <a:rPr lang="zh-CN" altLang="en-US" dirty="0" smtClean="0"/>
              <a:t>单击此处编辑目录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91344" y="3326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内容提要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204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549" y="1909764"/>
            <a:ext cx="8733367" cy="194468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365626"/>
            <a:ext cx="8735484" cy="13684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93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5360" y="121122"/>
            <a:ext cx="7200800" cy="60754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单击此处编辑主节标题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27125" y="836712"/>
            <a:ext cx="6408738" cy="36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单击此处编辑子标题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0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1ED6E-76AD-4A28-88D2-817CF02C72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272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46C27F-B505-4E52-8ABF-351AFE60C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307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21432"/>
            <a:ext cx="741682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340768"/>
            <a:ext cx="5616623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0016" y="1340768"/>
            <a:ext cx="5616624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868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22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062663"/>
            <a:ext cx="12192000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44" name="Text Box 20"/>
          <p:cNvSpPr txBox="1">
            <a:spLocks noChangeArrowheads="1"/>
          </p:cNvSpPr>
          <p:nvPr userDrawn="1"/>
        </p:nvSpPr>
        <p:spPr bwMode="auto">
          <a:xfrm>
            <a:off x="9336359" y="6520658"/>
            <a:ext cx="2688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defRPr/>
            </a:pP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©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Dalaim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Neusoft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University of Information</a:t>
            </a:r>
          </a:p>
        </p:txBody>
      </p:sp>
      <p:pic>
        <p:nvPicPr>
          <p:cNvPr id="1034" name="Picture 21" descr="蓝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196893"/>
            <a:ext cx="2377440" cy="5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 userDrawn="1"/>
        </p:nvSpPr>
        <p:spPr>
          <a:xfrm>
            <a:off x="3575720" y="6246831"/>
            <a:ext cx="5328592" cy="503237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1800" b="1" kern="0" dirty="0" smtClean="0">
                <a:solidFill>
                  <a:schemeClr val="bg1"/>
                </a:solidFill>
                <a:latin typeface="Frutiger LT 55 Roman" pitchFamily="34" charset="0"/>
              </a:rPr>
              <a:t>Copyright © 2014</a:t>
            </a:r>
            <a:r>
              <a:rPr lang="en-US" altLang="zh-CN" sz="1800" b="1" kern="0" dirty="0" smtClean="0">
                <a:solidFill>
                  <a:schemeClr val="bg1"/>
                </a:solidFill>
              </a:rPr>
              <a:t> </a:t>
            </a:r>
            <a:r>
              <a:rPr lang="zh-CN" altLang="en-US" sz="1800" b="1" kern="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版权所有 大连东软信息学院</a:t>
            </a:r>
            <a:endParaRPr lang="zh-CN" altLang="en-US" sz="1800" b="1" kern="0" dirty="0" smtClean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335360" y="1268760"/>
            <a:ext cx="11521280" cy="0"/>
          </a:xfrm>
          <a:prstGeom prst="line">
            <a:avLst/>
          </a:prstGeom>
          <a:solidFill>
            <a:srgbClr val="00619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 userDrawn="1"/>
        </p:nvSpPr>
        <p:spPr>
          <a:xfrm>
            <a:off x="10926338" y="6171882"/>
            <a:ext cx="124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第</a:t>
            </a:r>
            <a:fld id="{1877341E-0F79-415B-A83F-1F91187588D5}" type="slidenum">
              <a:rPr lang="zh-CN" altLang="en-US" sz="1400" smtClean="0">
                <a:solidFill>
                  <a:schemeClr val="bg1"/>
                </a:solidFill>
              </a:rPr>
              <a:t>‹#›</a:t>
            </a:fld>
            <a:r>
              <a:rPr lang="zh-CN" altLang="en-US" sz="1400" dirty="0" smtClean="0">
                <a:solidFill>
                  <a:schemeClr val="bg1"/>
                </a:solidFill>
              </a:rPr>
              <a:t>页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231904" y="20984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 smtClean="0"/>
              <a:t>课程名称</a:t>
            </a:r>
            <a:endParaRPr lang="zh-CN" altLang="en-US" sz="4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3" r:id="rId3"/>
    <p:sldLayoutId id="2147483768" r:id="rId4"/>
    <p:sldLayoutId id="2147483769" r:id="rId5"/>
    <p:sldLayoutId id="2147483773" r:id="rId6"/>
    <p:sldLayoutId id="2147483774" r:id="rId7"/>
    <p:sldLayoutId id="2147483771" r:id="rId8"/>
    <p:sldLayoutId id="2147483772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2" r:id="rId15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Title</a:t>
            </a:r>
            <a:r>
              <a:rPr lang="zh-CN" altLang="en-US" smtClean="0">
                <a:solidFill>
                  <a:schemeClr val="tx1"/>
                </a:solidFill>
              </a:rPr>
              <a:t>主标题</a:t>
            </a:r>
            <a:r>
              <a:rPr lang="en-US" altLang="zh-CN" smtClean="0">
                <a:solidFill>
                  <a:schemeClr val="tx1"/>
                </a:solidFill>
              </a:rPr>
              <a:t>,</a:t>
            </a:r>
            <a:br>
              <a:rPr lang="en-US" altLang="zh-CN" smtClean="0">
                <a:solidFill>
                  <a:schemeClr val="tx1"/>
                </a:solidFill>
              </a:rPr>
            </a:br>
            <a:r>
              <a:rPr lang="zh-CN" altLang="en-US" smtClean="0">
                <a:solidFill>
                  <a:schemeClr val="tx1"/>
                </a:solidFill>
              </a:rPr>
              <a:t>英文：</a:t>
            </a:r>
            <a:r>
              <a:rPr lang="en-US" altLang="zh-CN" smtClean="0">
                <a:solidFill>
                  <a:schemeClr val="tx1"/>
                </a:solidFill>
              </a:rPr>
              <a:t>Frutiger 65 Bold 40pt </a:t>
            </a:r>
            <a:r>
              <a:rPr lang="zh-CN" altLang="en-US" smtClean="0">
                <a:solidFill>
                  <a:schemeClr val="tx1"/>
                </a:solidFill>
              </a:rPr>
              <a:t>；</a:t>
            </a:r>
            <a:r>
              <a:rPr lang="en-US" altLang="zh-CN" smtClean="0">
                <a:solidFill>
                  <a:schemeClr val="tx1"/>
                </a:solidFill>
              </a:rPr>
              <a:t/>
            </a:r>
            <a:br>
              <a:rPr lang="en-US" altLang="zh-CN" smtClean="0">
                <a:solidFill>
                  <a:schemeClr val="tx1"/>
                </a:solidFill>
              </a:rPr>
            </a:br>
            <a:r>
              <a:rPr lang="zh-CN" altLang="en-US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smtClean="0">
                <a:solidFill>
                  <a:schemeClr val="tx1"/>
                </a:solidFill>
              </a:rPr>
              <a:t>40pt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/>
              <a:t>Speaker Name </a:t>
            </a:r>
            <a:r>
              <a:rPr lang="zh-CN" altLang="en-US" sz="2000"/>
              <a:t>演讲人</a:t>
            </a:r>
          </a:p>
          <a:p>
            <a:pPr eaLnBrk="1" hangingPunct="1"/>
            <a:r>
              <a:rPr lang="en-US" altLang="zh-CN" sz="2000"/>
              <a:t>Title</a:t>
            </a:r>
            <a:r>
              <a:rPr lang="zh-CN" altLang="en-US" sz="2000"/>
              <a:t>职位</a:t>
            </a:r>
          </a:p>
          <a:p>
            <a:pPr eaLnBrk="1" hangingPunct="1"/>
            <a:r>
              <a:rPr lang="zh-CN" altLang="en-US" sz="2000"/>
              <a:t>英文：</a:t>
            </a:r>
            <a:r>
              <a:rPr lang="en-US" altLang="zh-CN" sz="2000"/>
              <a:t>Frutiger 55 Roman 20pt</a:t>
            </a:r>
            <a:r>
              <a:rPr lang="zh-CN" altLang="en-US" sz="2000"/>
              <a:t>；中文： 黑体简 </a:t>
            </a:r>
            <a:r>
              <a:rPr lang="en-US" altLang="zh-CN" sz="2000"/>
              <a:t>20pt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0" descr="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1524000" y="1"/>
            <a:ext cx="9144000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12"/>
          <p:cNvSpPr>
            <a:spLocks noChangeArrowheads="1"/>
          </p:cNvSpPr>
          <p:nvPr/>
        </p:nvSpPr>
        <p:spPr bwMode="auto">
          <a:xfrm>
            <a:off x="1524001" y="5734051"/>
            <a:ext cx="8893175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0" tIns="180000" rIns="180000" bIns="180000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Text,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英文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Frutiger 55 Roman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36pt;</a:t>
            </a:r>
            <a:r>
              <a:rPr lang="zh-CN" altLang="en-US" sz="2400">
                <a:solidFill>
                  <a:schemeClr val="bg1"/>
                </a:solidFill>
              </a:rPr>
              <a:t>中文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zh-CN" altLang="en-US" sz="2400">
                <a:solidFill>
                  <a:schemeClr val="bg1"/>
                </a:solidFill>
              </a:rPr>
              <a:t>黑体简</a:t>
            </a:r>
            <a:r>
              <a:rPr lang="en-US" altLang="zh-CN" sz="2400">
                <a:solidFill>
                  <a:schemeClr val="bg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11675" y="5805489"/>
            <a:ext cx="2952750" cy="503237"/>
          </a:xfrm>
          <a:noFill/>
        </p:spPr>
        <p:txBody>
          <a:bodyPr/>
          <a:lstStyle/>
          <a:p>
            <a:pPr eaLnBrk="1" hangingPunct="1"/>
            <a:r>
              <a:rPr lang="en-US" altLang="zh-CN" sz="1000" b="0">
                <a:latin typeface="Frutiger LT 55 Roman" pitchFamily="34" charset="0"/>
              </a:rPr>
              <a:t>Copyright © 2012</a:t>
            </a:r>
            <a:r>
              <a:rPr lang="en-US" altLang="zh-CN" sz="1000" b="0"/>
              <a:t> </a:t>
            </a:r>
            <a:r>
              <a:rPr lang="zh-CN" altLang="en-US" sz="1000" b="0">
                <a:latin typeface="黑体" panose="02010609060101010101" pitchFamily="49" charset="-122"/>
              </a:rPr>
              <a:t>版权所有 大连东软信息学院</a:t>
            </a:r>
            <a:endParaRPr lang="zh-CN" altLang="en-US" sz="1000"/>
          </a:p>
        </p:txBody>
      </p:sp>
      <p:pic>
        <p:nvPicPr>
          <p:cNvPr id="35844" name="Picture 10" descr="结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105251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22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Bnbmb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86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4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zh-CN" sz="2000" dirty="0"/>
              <a:t>Speaker Name </a:t>
            </a:r>
            <a:r>
              <a:rPr lang="zh-CN" altLang="en-US" sz="2000" dirty="0"/>
              <a:t>演讲人</a:t>
            </a:r>
          </a:p>
          <a:p>
            <a:pPr eaLnBrk="1" hangingPunct="1"/>
            <a:r>
              <a:rPr lang="en-US" altLang="zh-CN" sz="2000" dirty="0"/>
              <a:t>Title</a:t>
            </a:r>
            <a:r>
              <a:rPr lang="zh-CN" altLang="en-US" sz="2000" dirty="0"/>
              <a:t>职位</a:t>
            </a:r>
          </a:p>
          <a:p>
            <a:pPr eaLnBrk="1" hangingPunct="1"/>
            <a:r>
              <a:rPr lang="zh-CN" altLang="en-US" sz="2000" dirty="0"/>
              <a:t>英文：</a:t>
            </a:r>
            <a:r>
              <a:rPr lang="en-US" altLang="zh-CN" sz="2000" dirty="0" err="1"/>
              <a:t>Frutiger</a:t>
            </a:r>
            <a:r>
              <a:rPr lang="en-US" altLang="zh-CN" sz="2000" dirty="0"/>
              <a:t> 55 Roman 20pt</a:t>
            </a:r>
            <a:r>
              <a:rPr lang="zh-CN" altLang="en-US" sz="2000" dirty="0"/>
              <a:t>；中文： 黑体简 </a:t>
            </a:r>
            <a:r>
              <a:rPr lang="en-US" altLang="zh-CN" sz="2000" dirty="0"/>
              <a:t>20pt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0" y="3694113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909763"/>
            <a:ext cx="8734425" cy="1944687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/>
              <a:t>Title</a:t>
            </a:r>
            <a:r>
              <a:rPr lang="zh-CN" altLang="en-US" dirty="0" smtClean="0"/>
              <a:t>主标题</a:t>
            </a:r>
            <a:r>
              <a:rPr lang="en-US" altLang="zh-CN" dirty="0" smtClean="0"/>
              <a:t>,</a:t>
            </a:r>
            <a:br>
              <a:rPr lang="en-US" altLang="zh-CN" dirty="0" smtClean="0"/>
            </a:br>
            <a:r>
              <a:rPr lang="zh-CN" altLang="en-US" dirty="0" smtClean="0"/>
              <a:t>英文：</a:t>
            </a:r>
            <a:r>
              <a:rPr lang="en-US" altLang="zh-CN" dirty="0" err="1" smtClean="0"/>
              <a:t>Frutiger</a:t>
            </a:r>
            <a:r>
              <a:rPr lang="en-US" altLang="zh-CN" dirty="0" smtClean="0"/>
              <a:t> 65 Bold 40pt </a:t>
            </a:r>
            <a:r>
              <a:rPr lang="zh-CN" altLang="en-US" dirty="0" smtClean="0"/>
              <a:t>中文：黑体简 加粗 </a:t>
            </a:r>
            <a:r>
              <a:rPr lang="en-US" altLang="zh-CN" dirty="0" smtClean="0"/>
              <a:t>40pt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0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 b="7513"/>
          <a:stretch>
            <a:fillRect/>
          </a:stretch>
        </p:blipFill>
        <p:spPr bwMode="auto">
          <a:xfrm>
            <a:off x="1524001" y="1773239"/>
            <a:ext cx="8893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8"/>
          <p:cNvSpPr>
            <a:spLocks noChangeArrowheads="1"/>
          </p:cNvSpPr>
          <p:nvPr/>
        </p:nvSpPr>
        <p:spPr bwMode="auto">
          <a:xfrm>
            <a:off x="1631951" y="122238"/>
            <a:ext cx="7993063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179388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50938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分隔页字体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英文</a:t>
            </a:r>
            <a:r>
              <a:rPr lang="en-US" altLang="zh-CN" sz="3600">
                <a:solidFill>
                  <a:schemeClr val="tx1"/>
                </a:solidFill>
              </a:rPr>
              <a:t>,Frutiger 55 Roman 36pt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中文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  <a:r>
              <a:rPr lang="zh-CN" altLang="en-US" sz="3600">
                <a:solidFill>
                  <a:schemeClr val="tx1"/>
                </a:solidFill>
              </a:rPr>
              <a:t>黑体简 </a:t>
            </a:r>
            <a:r>
              <a:rPr lang="en-US" altLang="zh-CN" sz="3600">
                <a:solidFill>
                  <a:schemeClr val="tx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719667" y="3694115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B4E2E7C8-8634-49BA-BE56-A2A1B752438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2639" y="1268414"/>
            <a:ext cx="8004175" cy="40338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1800" dirty="0"/>
              <a:t>排版说明：</a:t>
            </a:r>
          </a:p>
          <a:p>
            <a:pPr lvl="1" eaLnBrk="1" hangingPunct="1">
              <a:defRPr/>
            </a:pPr>
            <a:r>
              <a:rPr lang="zh-CN" altLang="en-US" sz="1800" dirty="0"/>
              <a:t>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英文：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36pt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中文：黑体简加粗 </a:t>
            </a:r>
            <a:r>
              <a:rPr lang="en-US" altLang="zh-CN" sz="1800" dirty="0" err="1"/>
              <a:t>36pt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（请不要随意将文本框横向、纵向拉长，如果文字较多，文本框会自动将文字向下排，并且改变字体大小）</a:t>
            </a:r>
          </a:p>
          <a:p>
            <a:pPr lvl="1" eaLnBrk="1" hangingPunct="1">
              <a:defRPr/>
            </a:pPr>
            <a:r>
              <a:rPr lang="zh-CN" altLang="en-US" sz="1800" dirty="0"/>
              <a:t>副标题，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24pt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中文：黑体简加粗 </a:t>
            </a:r>
            <a:r>
              <a:rPr lang="en-US" altLang="zh-CN" sz="1800" dirty="0" err="1"/>
              <a:t>24pt</a:t>
            </a:r>
            <a:endParaRPr lang="en-US" altLang="zh-CN" sz="1800" dirty="0"/>
          </a:p>
          <a:p>
            <a:pPr lvl="1" eaLnBrk="1" hangingPunct="1">
              <a:defRPr/>
            </a:pPr>
            <a:r>
              <a:rPr lang="zh-CN" altLang="en-US" sz="1800" dirty="0"/>
              <a:t>正文</a:t>
            </a:r>
            <a:r>
              <a:rPr lang="en-US" altLang="zh-CN" sz="1800" dirty="0"/>
              <a:t>(</a:t>
            </a:r>
            <a:r>
              <a:rPr lang="zh-CN" altLang="en-US" sz="1800" dirty="0"/>
              <a:t>字号大小可根据实际效果适当调整，字号不小于</a:t>
            </a:r>
            <a:r>
              <a:rPr lang="en-US" altLang="zh-CN" sz="1800" dirty="0" err="1"/>
              <a:t>16pt</a:t>
            </a:r>
            <a:r>
              <a:rPr lang="en-US" altLang="zh-CN" sz="1800" dirty="0"/>
              <a:t>)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55 Roman </a:t>
            </a:r>
            <a:r>
              <a:rPr lang="en-US" altLang="zh-CN" sz="1800" dirty="0" err="1"/>
              <a:t>20pt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 </a:t>
            </a:r>
            <a:r>
              <a:rPr lang="en-US" altLang="zh-CN" sz="1800" dirty="0" err="1"/>
              <a:t>20pt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(</a:t>
            </a:r>
            <a:r>
              <a:rPr lang="zh-CN" altLang="en-US" sz="1800" dirty="0"/>
              <a:t>文本框与矩形色带的距离不得改变。我们已经通过文本框的大小做了限定，请不要随意向下拉伸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1"/>
          <p:cNvGrpSpPr>
            <a:grpSpLocks/>
          </p:cNvGrpSpPr>
          <p:nvPr/>
        </p:nvGrpSpPr>
        <p:grpSpPr bwMode="auto">
          <a:xfrm>
            <a:off x="2081214" y="3213101"/>
            <a:ext cx="7470775" cy="1871663"/>
            <a:chOff x="623" y="2024"/>
            <a:chExt cx="4706" cy="1179"/>
          </a:xfrm>
        </p:grpSpPr>
        <p:pic>
          <p:nvPicPr>
            <p:cNvPr id="32773" name="Picture 19" descr="11743753182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" y="2024"/>
              <a:ext cx="1758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4" name="Picture 20" descr="11739358343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87" b="26997"/>
            <a:stretch>
              <a:fillRect/>
            </a:stretch>
          </p:blipFill>
          <p:spPr bwMode="auto">
            <a:xfrm>
              <a:off x="2449" y="2024"/>
              <a:ext cx="2880" cy="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z="2400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1800" dirty="0"/>
              <a:t>图片说明：</a:t>
            </a:r>
          </a:p>
          <a:p>
            <a:pPr lvl="1" eaLnBrk="1" hangingPunct="1"/>
            <a:r>
              <a:rPr lang="zh-CN" altLang="en-US" sz="1800" dirty="0"/>
              <a:t>图片页的图片位置以及大小不要随意改变，如果大小、比例不能满足你的需要，必须将图片做一定的切割。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291763" y="5537200"/>
            <a:ext cx="1900237" cy="33020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3322638" cy="3773488"/>
          </a:xfrm>
        </p:spPr>
        <p:txBody>
          <a:bodyPr/>
          <a:lstStyle/>
          <a:p>
            <a:pPr eaLnBrk="1" hangingPunct="1"/>
            <a:r>
              <a:rPr lang="zh-CN" altLang="en-US" smtClean="0"/>
              <a:t>图片说明：</a:t>
            </a:r>
          </a:p>
          <a:p>
            <a:pPr lvl="1" eaLnBrk="1" hangingPunct="1"/>
            <a:r>
              <a:rPr lang="zh-CN" altLang="en-US" smtClean="0"/>
              <a:t>图片页的图片位置以及大小不要随意改变，如果大小、比例不能满足你的需要，必须将图片做一定的切割。</a:t>
            </a:r>
          </a:p>
        </p:txBody>
      </p:sp>
      <p:pic>
        <p:nvPicPr>
          <p:cNvPr id="33796" name="Picture 19" descr="IMG_796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1628775"/>
            <a:ext cx="4745037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333333"/>
      </a:dk1>
      <a:lt1>
        <a:srgbClr val="FFFFFF"/>
      </a:lt1>
      <a:dk2>
        <a:srgbClr val="000000"/>
      </a:dk2>
      <a:lt2>
        <a:srgbClr val="66007C"/>
      </a:lt2>
      <a:accent1>
        <a:srgbClr val="AFCDD7"/>
      </a:accent1>
      <a:accent2>
        <a:srgbClr val="F0D250"/>
      </a:accent2>
      <a:accent3>
        <a:srgbClr val="FFFFFF"/>
      </a:accent3>
      <a:accent4>
        <a:srgbClr val="2A2A2A"/>
      </a:accent4>
      <a:accent5>
        <a:srgbClr val="D4E3E8"/>
      </a:accent5>
      <a:accent6>
        <a:srgbClr val="D9BE48"/>
      </a:accent6>
      <a:hlink>
        <a:srgbClr val="559CBA"/>
      </a:hlink>
      <a:folHlink>
        <a:srgbClr val="99CC00"/>
      </a:folHlink>
    </a:clrScheme>
    <a:fontScheme name="默认设计模板">
      <a:majorFont>
        <a:latin typeface="Frutiger LT 45 Light"/>
        <a:ea typeface="黑体"/>
        <a:cs typeface=""/>
      </a:majorFont>
      <a:minorFont>
        <a:latin typeface="Frutiger LT 55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C8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5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E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AFCDD7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4E3E8"/>
        </a:accent5>
        <a:accent6>
          <a:srgbClr val="D9BE48"/>
        </a:accent6>
        <a:hlink>
          <a:srgbClr val="559CB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345</Words>
  <Application>Microsoft Office PowerPoint</Application>
  <PresentationFormat>宽屏</PresentationFormat>
  <Paragraphs>60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Frutiger LT 45 Light</vt:lpstr>
      <vt:lpstr>Frutiger LT 55 Roman</vt:lpstr>
      <vt:lpstr>黑体</vt:lpstr>
      <vt:lpstr>宋体</vt:lpstr>
      <vt:lpstr>Arial</vt:lpstr>
      <vt:lpstr>Wingdings</vt:lpstr>
      <vt:lpstr>默认设计模板</vt:lpstr>
      <vt:lpstr>Title主标题, 英文：Frutiger 65 Bold 40pt ； 中文：黑体简 加粗 40pt</vt:lpstr>
      <vt:lpstr>PowerPoint 演示文稿</vt:lpstr>
      <vt:lpstr>PowerPoint 演示文稿</vt:lpstr>
      <vt:lpstr>Title主标题, 英文：Frutiger 65 Bold 40pt 中文：黑体简 加粗 40pt</vt:lpstr>
      <vt:lpstr>PowerPoint 演示文稿</vt:lpstr>
      <vt:lpstr>PowerPoint 演示文稿</vt:lpstr>
      <vt:lpstr>标题 副标题</vt:lpstr>
      <vt:lpstr>PowerPoint 演示文稿</vt:lpstr>
      <vt:lpstr>标题 副标题</vt:lpstr>
      <vt:lpstr>PowerPoint 演示文稿</vt:lpstr>
      <vt:lpstr>Copyright © 2012 版权所有 大连东软信息学院</vt:lpstr>
    </vt:vector>
  </TitlesOfParts>
  <Company>neusoft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bcc-user</dc:creator>
  <cp:lastModifiedBy>孙树斌Learn</cp:lastModifiedBy>
  <cp:revision>252</cp:revision>
  <dcterms:created xsi:type="dcterms:W3CDTF">2007-09-10T03:19:36Z</dcterms:created>
  <dcterms:modified xsi:type="dcterms:W3CDTF">2014-09-29T09:40:10Z</dcterms:modified>
</cp:coreProperties>
</file>